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70" r:id="rId4"/>
    <p:sldId id="259" r:id="rId5"/>
    <p:sldId id="260" r:id="rId6"/>
    <p:sldId id="261" r:id="rId7"/>
    <p:sldId id="262" r:id="rId8"/>
    <p:sldId id="271" r:id="rId9"/>
    <p:sldId id="263" r:id="rId10"/>
    <p:sldId id="264" r:id="rId11"/>
    <p:sldId id="265" r:id="rId12"/>
    <p:sldId id="272" r:id="rId13"/>
    <p:sldId id="266" r:id="rId14"/>
    <p:sldId id="267" r:id="rId15"/>
    <p:sldId id="268" r:id="rId1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2C2C2C"/>
        </a:solidFill>
        <a:effectLst/>
        <a:uFillTx/>
        <a:latin typeface="Corbel"/>
        <a:ea typeface="Corbel"/>
        <a:cs typeface="Corbel"/>
        <a:sym typeface="Corbe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orbel"/>
          <a:ea typeface="Corbel"/>
          <a:cs typeface="Corbel"/>
        </a:font>
        <a:srgbClr val="2C2C2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E8CA"/>
          </a:solidFill>
        </a:fill>
      </a:tcStyle>
    </a:wholeTbl>
    <a:band2H>
      <a:tcTxStyle/>
      <a:tcStyle>
        <a:tcBdr/>
        <a:fill>
          <a:solidFill>
            <a:srgbClr val="FFF4E6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orbel"/>
          <a:ea typeface="Corbel"/>
          <a:cs typeface="Corbel"/>
        </a:font>
        <a:srgbClr val="2C2C2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ECD5"/>
          </a:solidFill>
        </a:fill>
      </a:tcStyle>
    </a:wholeTbl>
    <a:band2H>
      <a:tcTxStyle/>
      <a:tcStyle>
        <a:tcBdr/>
        <a:fill>
          <a:solidFill>
            <a:srgbClr val="E6F6EB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orbel"/>
          <a:ea typeface="Corbel"/>
          <a:cs typeface="Corbel"/>
        </a:font>
        <a:srgbClr val="2C2C2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BD2CA"/>
          </a:solidFill>
        </a:fill>
      </a:tcStyle>
    </a:wholeTbl>
    <a:band2H>
      <a:tcTxStyle/>
      <a:tcStyle>
        <a:tcBdr/>
        <a:fill>
          <a:solidFill>
            <a:srgbClr val="FDEAE7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orbel"/>
          <a:ea typeface="Corbel"/>
          <a:cs typeface="Corbel"/>
        </a:font>
        <a:srgbClr val="2C2C2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7E7E7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2C2C2C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2C2C2C"/>
              </a:solidFill>
              <a:prstDash val="solid"/>
              <a:round/>
            </a:ln>
          </a:top>
          <a:bottom>
            <a:ln w="25400" cap="flat">
              <a:solidFill>
                <a:srgbClr val="2C2C2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2C2C2C"/>
              </a:solidFill>
              <a:prstDash val="solid"/>
              <a:round/>
            </a:ln>
          </a:top>
          <a:bottom>
            <a:ln w="25400" cap="flat">
              <a:solidFill>
                <a:srgbClr val="2C2C2C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orbel"/>
          <a:ea typeface="Corbel"/>
          <a:cs typeface="Corbel"/>
        </a:font>
        <a:srgbClr val="2C2C2C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BCBCB"/>
          </a:solidFill>
        </a:fill>
      </a:tcStyle>
    </a:wholeTbl>
    <a:band2H>
      <a:tcTxStyle/>
      <a:tcStyle>
        <a:tcBdr/>
        <a:fill>
          <a:solidFill>
            <a:srgbClr val="E7E7E7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C2C2C"/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C2C2C"/>
          </a:solidFill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2C2C2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FFFFF">
              <a:alpha val="20000"/>
            </a:srgbClr>
          </a:solidFill>
        </a:fill>
      </a:tcStyle>
    </a:firstCol>
    <a:la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508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orbel"/>
          <a:ea typeface="Corbel"/>
          <a:cs typeface="Corbel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254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8"/>
    <p:restoredTop sz="94681"/>
  </p:normalViewPr>
  <p:slideViewPr>
    <p:cSldViewPr snapToGrid="0" snapToObjects="1">
      <p:cViewPr varScale="1">
        <p:scale>
          <a:sx n="91" d="100"/>
          <a:sy n="91" d="100"/>
        </p:scale>
        <p:origin x="170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4" name="Shape 154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5" name="Shape 155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552248719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1200">
        <a:latin typeface="+mn-lt"/>
        <a:ea typeface="+mn-ea"/>
        <a:cs typeface="+mn-cs"/>
        <a:sym typeface="Calibri"/>
      </a:defRPr>
    </a:lvl1pPr>
    <a:lvl2pPr indent="228600" defTabSz="457200" latinLnBrk="0">
      <a:defRPr sz="1200">
        <a:latin typeface="+mn-lt"/>
        <a:ea typeface="+mn-ea"/>
        <a:cs typeface="+mn-cs"/>
        <a:sym typeface="Calibri"/>
      </a:defRPr>
    </a:lvl2pPr>
    <a:lvl3pPr indent="457200" defTabSz="457200" latinLnBrk="0">
      <a:defRPr sz="1200">
        <a:latin typeface="+mn-lt"/>
        <a:ea typeface="+mn-ea"/>
        <a:cs typeface="+mn-cs"/>
        <a:sym typeface="Calibri"/>
      </a:defRPr>
    </a:lvl3pPr>
    <a:lvl4pPr indent="685800" defTabSz="457200" latinLnBrk="0">
      <a:defRPr sz="1200">
        <a:latin typeface="+mn-lt"/>
        <a:ea typeface="+mn-ea"/>
        <a:cs typeface="+mn-cs"/>
        <a:sym typeface="Calibri"/>
      </a:defRPr>
    </a:lvl4pPr>
    <a:lvl5pPr indent="914400" defTabSz="457200" latinLnBrk="0">
      <a:defRPr sz="1200">
        <a:latin typeface="+mn-lt"/>
        <a:ea typeface="+mn-ea"/>
        <a:cs typeface="+mn-cs"/>
        <a:sym typeface="Calibri"/>
      </a:defRPr>
    </a:lvl5pPr>
    <a:lvl6pPr indent="1143000" defTabSz="457200" latinLnBrk="0">
      <a:defRPr sz="1200">
        <a:latin typeface="+mn-lt"/>
        <a:ea typeface="+mn-ea"/>
        <a:cs typeface="+mn-cs"/>
        <a:sym typeface="Calibri"/>
      </a:defRPr>
    </a:lvl6pPr>
    <a:lvl7pPr indent="1371600" defTabSz="457200" latinLnBrk="0">
      <a:defRPr sz="1200">
        <a:latin typeface="+mn-lt"/>
        <a:ea typeface="+mn-ea"/>
        <a:cs typeface="+mn-cs"/>
        <a:sym typeface="Calibri"/>
      </a:defRPr>
    </a:lvl7pPr>
    <a:lvl8pPr indent="1600200" defTabSz="457200" latinLnBrk="0">
      <a:defRPr sz="1200">
        <a:latin typeface="+mn-lt"/>
        <a:ea typeface="+mn-ea"/>
        <a:cs typeface="+mn-cs"/>
        <a:sym typeface="Calibri"/>
      </a:defRPr>
    </a:lvl8pPr>
    <a:lvl9pPr indent="1828800" defTabSz="457200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Shape 195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96" name="Shape 196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>
            <a:lvl1pPr defTabSz="914400"/>
          </a:lstStyle>
          <a:p>
            <a: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63200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/>
          <p:nvPr/>
        </p:nvSpPr>
        <p:spPr>
          <a:xfrm>
            <a:off x="-5132" y="2059011"/>
            <a:ext cx="9146751" cy="18288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74320" y="2166365"/>
            <a:ext cx="8603675" cy="1739347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lnSpc>
                <a:spcPct val="80000"/>
              </a:lnSpc>
              <a:defRPr sz="6000" spc="150"/>
            </a:lvl1pPr>
          </a:lstStyle>
          <a:p>
            <a:r>
              <a:t>Click to edit Master title style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sz="quarter" idx="1"/>
          </p:nvPr>
        </p:nvSpPr>
        <p:spPr>
          <a:xfrm>
            <a:off x="1143000" y="3996251"/>
            <a:ext cx="6858000" cy="1309256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FontTx/>
              <a:buNone/>
              <a:defRPr sz="2000"/>
            </a:lvl1pPr>
          </a:lstStyle>
          <a:p>
            <a:r>
              <a:t>Click to edit Master subtitle style</a:t>
            </a:r>
          </a:p>
        </p:txBody>
      </p:sp>
      <p:pic>
        <p:nvPicPr>
          <p:cNvPr id="15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24233" y="172722"/>
            <a:ext cx="1879188" cy="1578518"/>
          </a:xfrm>
          <a:prstGeom prst="rect">
            <a:avLst/>
          </a:prstGeom>
          <a:ln w="12700">
            <a:miter lim="400000"/>
          </a:ln>
        </p:spPr>
      </p:pic>
      <p:sp>
        <p:nvSpPr>
          <p:cNvPr id="16" name="Shape 1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Shape 111"/>
          <p:cNvSpPr/>
          <p:nvPr/>
        </p:nvSpPr>
        <p:spPr>
          <a:xfrm>
            <a:off x="361" y="176109"/>
            <a:ext cx="9141716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12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356" y="185310"/>
            <a:ext cx="1418686" cy="1588930"/>
          </a:xfrm>
          <a:prstGeom prst="rect">
            <a:avLst/>
          </a:prstGeom>
          <a:ln w="12700">
            <a:miter lim="400000"/>
          </a:ln>
        </p:spPr>
      </p:pic>
      <p:sp>
        <p:nvSpPr>
          <p:cNvPr id="113" name="Shape 113"/>
          <p:cNvSpPr>
            <a:spLocks noGrp="1"/>
          </p:cNvSpPr>
          <p:nvPr>
            <p:ph type="title"/>
          </p:nvPr>
        </p:nvSpPr>
        <p:spPr>
          <a:xfrm>
            <a:off x="1923584" y="284175"/>
            <a:ext cx="6316665" cy="15087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14" name="Shape 114"/>
          <p:cNvSpPr>
            <a:spLocks noGrp="1"/>
          </p:cNvSpPr>
          <p:nvPr>
            <p:ph type="body" idx="1"/>
          </p:nvPr>
        </p:nvSpPr>
        <p:spPr>
          <a:xfrm>
            <a:off x="902189" y="2011679"/>
            <a:ext cx="7338060" cy="42062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5" name="Shape 11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/>
          <p:nvPr/>
        </p:nvSpPr>
        <p:spPr>
          <a:xfrm>
            <a:off x="6764484" y="0"/>
            <a:ext cx="2057401" cy="685800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title"/>
          </p:nvPr>
        </p:nvSpPr>
        <p:spPr>
          <a:xfrm>
            <a:off x="6870468" y="274638"/>
            <a:ext cx="1801786" cy="5897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628650" y="274638"/>
            <a:ext cx="5979968" cy="589756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pic>
        <p:nvPicPr>
          <p:cNvPr id="125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735" y="137163"/>
            <a:ext cx="1654127" cy="1852624"/>
          </a:xfrm>
          <a:prstGeom prst="rect">
            <a:avLst/>
          </a:prstGeom>
          <a:ln w="12700">
            <a:miter lim="400000"/>
          </a:ln>
        </p:spPr>
      </p:pic>
      <p:sp>
        <p:nvSpPr>
          <p:cNvPr id="126" name="Shape 126"/>
          <p:cNvSpPr>
            <a:spLocks noGrp="1"/>
          </p:cNvSpPr>
          <p:nvPr>
            <p:ph type="sldNum" sz="quarter" idx="2"/>
          </p:nvPr>
        </p:nvSpPr>
        <p:spPr>
          <a:xfrm>
            <a:off x="6054787" y="6470797"/>
            <a:ext cx="250736" cy="269241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362" y="989331"/>
            <a:ext cx="9141715" cy="1234440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tIns="34289" rIns="34289" bIns="3428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134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733" y="960122"/>
            <a:ext cx="1654129" cy="1389468"/>
          </a:xfrm>
          <a:prstGeom prst="rect">
            <a:avLst/>
          </a:prstGeom>
          <a:ln w="12700">
            <a:miter lim="400000"/>
          </a:ln>
        </p:spPr>
      </p:pic>
      <p:sp>
        <p:nvSpPr>
          <p:cNvPr id="135" name="Shape 135"/>
          <p:cNvSpPr>
            <a:spLocks noGrp="1"/>
          </p:cNvSpPr>
          <p:nvPr>
            <p:ph type="title"/>
          </p:nvPr>
        </p:nvSpPr>
        <p:spPr>
          <a:xfrm>
            <a:off x="1998855" y="1070381"/>
            <a:ext cx="6241395" cy="113157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/>
          <a:lstStyle/>
          <a:p>
            <a:r>
              <a:t>Title Text</a:t>
            </a:r>
          </a:p>
        </p:txBody>
      </p:sp>
      <p:sp>
        <p:nvSpPr>
          <p:cNvPr id="136" name="Shape 136"/>
          <p:cNvSpPr>
            <a:spLocks noGrp="1"/>
          </p:cNvSpPr>
          <p:nvPr>
            <p:ph type="body" sz="half" idx="1"/>
          </p:nvPr>
        </p:nvSpPr>
        <p:spPr>
          <a:xfrm>
            <a:off x="902189" y="2366009"/>
            <a:ext cx="7338061" cy="315468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7" name="Shape 137"/>
          <p:cNvSpPr>
            <a:spLocks noGrp="1"/>
          </p:cNvSpPr>
          <p:nvPr>
            <p:ph type="sldNum" sz="quarter" idx="2"/>
          </p:nvPr>
        </p:nvSpPr>
        <p:spPr>
          <a:xfrm>
            <a:off x="7994195" y="5688122"/>
            <a:ext cx="227876" cy="246381"/>
          </a:xfrm>
          <a:prstGeom prst="rect">
            <a:avLst/>
          </a:prstGeom>
        </p:spPr>
        <p:txBody>
          <a:bodyPr lIns="34289" tIns="34289" rIns="34289" bIns="3428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/>
          <p:nvPr/>
        </p:nvSpPr>
        <p:spPr>
          <a:xfrm>
            <a:off x="-5133" y="2401508"/>
            <a:ext cx="9146752" cy="13716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34289" tIns="34289" rIns="34289" bIns="3428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45" name="Shape 145"/>
          <p:cNvSpPr>
            <a:spLocks noGrp="1"/>
          </p:cNvSpPr>
          <p:nvPr>
            <p:ph type="title"/>
          </p:nvPr>
        </p:nvSpPr>
        <p:spPr>
          <a:xfrm>
            <a:off x="274319" y="2482023"/>
            <a:ext cx="8603674" cy="130451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/>
          <a:lstStyle>
            <a:lvl1pPr algn="ctr">
              <a:lnSpc>
                <a:spcPct val="80000"/>
              </a:lnSpc>
              <a:defRPr sz="6000" spc="150"/>
            </a:lvl1pPr>
          </a:lstStyle>
          <a:p>
            <a:r>
              <a:t>Title Text</a:t>
            </a:r>
          </a:p>
        </p:txBody>
      </p:sp>
      <p:sp>
        <p:nvSpPr>
          <p:cNvPr id="146" name="Shape 146"/>
          <p:cNvSpPr>
            <a:spLocks noGrp="1"/>
          </p:cNvSpPr>
          <p:nvPr>
            <p:ph type="body" sz="quarter" idx="1"/>
          </p:nvPr>
        </p:nvSpPr>
        <p:spPr>
          <a:xfrm>
            <a:off x="1143000" y="3854437"/>
            <a:ext cx="6858000" cy="9819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/>
          <a:lstStyle>
            <a:lvl1pPr marL="0" indent="0" algn="ctr">
              <a:buClrTx/>
              <a:buSzTx/>
              <a:buFontTx/>
              <a:buNone/>
              <a:defRPr sz="2000"/>
            </a:lvl1pPr>
            <a:lvl2pPr marL="0" indent="457200" algn="ctr">
              <a:buClrTx/>
              <a:buSzTx/>
              <a:buFontTx/>
              <a:buNone/>
              <a:defRPr sz="2000"/>
            </a:lvl2pPr>
            <a:lvl3pPr marL="0" indent="914400" algn="ctr">
              <a:buClrTx/>
              <a:buSzTx/>
              <a:buFontTx/>
              <a:buNone/>
              <a:defRPr sz="2000"/>
            </a:lvl3pPr>
            <a:lvl4pPr marL="0" indent="1371600" algn="ctr">
              <a:buClrTx/>
              <a:buSzTx/>
              <a:buFontTx/>
              <a:buNone/>
              <a:defRPr sz="2000"/>
            </a:lvl4pPr>
            <a:lvl5pPr marL="0" indent="1828800" algn="ctr">
              <a:buClrTx/>
              <a:buSzTx/>
              <a:buFontTx/>
              <a:buNone/>
              <a:defRPr sz="20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pic>
        <p:nvPicPr>
          <p:cNvPr id="147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733" y="960122"/>
            <a:ext cx="1654129" cy="1389468"/>
          </a:xfrm>
          <a:prstGeom prst="rect">
            <a:avLst/>
          </a:prstGeom>
          <a:ln w="12700">
            <a:miter lim="400000"/>
          </a:ln>
        </p:spPr>
      </p:pic>
      <p:sp>
        <p:nvSpPr>
          <p:cNvPr id="148" name="Shape 148"/>
          <p:cNvSpPr>
            <a:spLocks noGrp="1"/>
          </p:cNvSpPr>
          <p:nvPr>
            <p:ph type="sldNum" sz="quarter" idx="2"/>
          </p:nvPr>
        </p:nvSpPr>
        <p:spPr>
          <a:xfrm>
            <a:off x="7994195" y="5688122"/>
            <a:ext cx="227876" cy="246381"/>
          </a:xfrm>
          <a:prstGeom prst="rect">
            <a:avLst/>
          </a:prstGeom>
        </p:spPr>
        <p:txBody>
          <a:bodyPr lIns="34289" tIns="34289" rIns="34289" bIns="34289"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/>
          <p:nvPr/>
        </p:nvSpPr>
        <p:spPr>
          <a:xfrm>
            <a:off x="361" y="176109"/>
            <a:ext cx="9141716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1920564" y="255157"/>
            <a:ext cx="6241395" cy="15087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902189" y="2011679"/>
            <a:ext cx="7338060" cy="42062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pic>
        <p:nvPicPr>
          <p:cNvPr id="26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60733" y="304334"/>
            <a:ext cx="1654129" cy="1389468"/>
          </a:xfrm>
          <a:prstGeom prst="rect">
            <a:avLst/>
          </a:prstGeom>
          <a:ln w="12700">
            <a:miter lim="400000"/>
          </a:ln>
        </p:spPr>
      </p:pic>
      <p:sp>
        <p:nvSpPr>
          <p:cNvPr id="27" name="Shape 2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Section Header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/>
        </p:nvSpPr>
        <p:spPr>
          <a:xfrm>
            <a:off x="-5132" y="2059011"/>
            <a:ext cx="9146751" cy="1828801"/>
          </a:xfrm>
          <a:prstGeom prst="rect">
            <a:avLst/>
          </a:prstGeom>
          <a:solidFill>
            <a:srgbClr val="099BDD"/>
          </a:solidFill>
          <a:ln w="12700">
            <a:miter lim="400000"/>
          </a:ln>
        </p:spPr>
        <p:txBody>
          <a:bodyPr lIns="45719" rIns="45719"/>
          <a:lstStyle/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624893" y="2208878"/>
            <a:ext cx="7886701" cy="16764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algn="ctr">
              <a:lnSpc>
                <a:spcPct val="80000"/>
              </a:lnSpc>
              <a:defRPr sz="6000" spc="150">
                <a:solidFill>
                  <a:srgbClr val="FFFFFF"/>
                </a:solidFill>
              </a:defRPr>
            </a:lvl1pPr>
          </a:lstStyle>
          <a:p>
            <a:r>
              <a:t>Click to edit Master title style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sz="quarter" idx="1"/>
          </p:nvPr>
        </p:nvSpPr>
        <p:spPr>
          <a:xfrm>
            <a:off x="624893" y="4010335"/>
            <a:ext cx="7886701" cy="11746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 algn="ctr">
              <a:buClrTx/>
              <a:buSzTx/>
              <a:buFontTx/>
              <a:buNone/>
              <a:defRPr sz="2000">
                <a:solidFill>
                  <a:srgbClr val="099BDD"/>
                </a:solidFill>
              </a:defRPr>
            </a:lvl1pPr>
          </a:lstStyle>
          <a:p>
            <a:r>
              <a:t>Click to edit Master text styles</a:t>
            </a:r>
          </a:p>
        </p:txBody>
      </p:sp>
      <p:sp>
        <p:nvSpPr>
          <p:cNvPr id="37" name="Shape 3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99BDD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/>
        </p:nvSpPr>
        <p:spPr>
          <a:xfrm>
            <a:off x="361" y="176109"/>
            <a:ext cx="9141716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45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356" y="185310"/>
            <a:ext cx="1418686" cy="1588930"/>
          </a:xfrm>
          <a:prstGeom prst="rect">
            <a:avLst/>
          </a:prstGeom>
          <a:ln w="12700">
            <a:miter lim="400000"/>
          </a:ln>
        </p:spPr>
      </p:pic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1719348" y="250627"/>
            <a:ext cx="6274848" cy="15087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half" idx="1"/>
          </p:nvPr>
        </p:nvSpPr>
        <p:spPr>
          <a:xfrm>
            <a:off x="904007" y="2011679"/>
            <a:ext cx="3566161" cy="420624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pic>
        <p:nvPicPr>
          <p:cNvPr id="48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356" y="185310"/>
            <a:ext cx="1418686" cy="1588930"/>
          </a:xfrm>
          <a:prstGeom prst="rect">
            <a:avLst/>
          </a:prstGeom>
          <a:ln w="12700">
            <a:miter lim="400000"/>
          </a:ln>
        </p:spPr>
      </p:pic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61" y="176109"/>
            <a:ext cx="9141716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57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356" y="185310"/>
            <a:ext cx="1418686" cy="1588930"/>
          </a:xfrm>
          <a:prstGeom prst="rect">
            <a:avLst/>
          </a:prstGeom>
          <a:ln w="12700">
            <a:miter lim="400000"/>
          </a:ln>
        </p:spPr>
      </p:pic>
      <p:sp>
        <p:nvSpPr>
          <p:cNvPr id="58" name="Shape 58"/>
          <p:cNvSpPr>
            <a:spLocks noGrp="1"/>
          </p:cNvSpPr>
          <p:nvPr>
            <p:ph type="title"/>
          </p:nvPr>
        </p:nvSpPr>
        <p:spPr>
          <a:xfrm>
            <a:off x="1728059" y="245802"/>
            <a:ext cx="6149397" cy="15087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59" name="Shape 59"/>
          <p:cNvSpPr>
            <a:spLocks noGrp="1"/>
          </p:cNvSpPr>
          <p:nvPr>
            <p:ph type="body" sz="quarter" idx="1"/>
          </p:nvPr>
        </p:nvSpPr>
        <p:spPr>
          <a:xfrm>
            <a:off x="905255" y="1913470"/>
            <a:ext cx="3566161" cy="74309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anchor="ctr"/>
          <a:lstStyle>
            <a:lvl1pPr marL="0" indent="0">
              <a:buClrTx/>
              <a:buSzTx/>
              <a:buFontTx/>
              <a:buNone/>
              <a:defRPr sz="2100" b="1"/>
            </a:lvl1pPr>
          </a:lstStyle>
          <a:p>
            <a:r>
              <a:t>Click to edit Master text styles</a:t>
            </a:r>
          </a:p>
        </p:txBody>
      </p:sp>
      <p:sp>
        <p:nvSpPr>
          <p:cNvPr id="60" name="Shape 60"/>
          <p:cNvSpPr>
            <a:spLocks noGrp="1"/>
          </p:cNvSpPr>
          <p:nvPr>
            <p:ph type="body" sz="quarter" idx="13"/>
          </p:nvPr>
        </p:nvSpPr>
        <p:spPr>
          <a:xfrm>
            <a:off x="4673422" y="1913470"/>
            <a:ext cx="3566160" cy="743095"/>
          </a:xfrm>
          <a:prstGeom prst="rect">
            <a:avLst/>
          </a:prstGeom>
        </p:spPr>
        <p:txBody>
          <a:bodyPr anchor="ctr"/>
          <a:lstStyle/>
          <a:p>
            <a:pPr marL="0" indent="0">
              <a:buClrTx/>
              <a:buSzTx/>
              <a:buFontTx/>
              <a:buNone/>
              <a:defRPr sz="2100" b="1"/>
            </a:pPr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/>
          <p:nvPr/>
        </p:nvSpPr>
        <p:spPr>
          <a:xfrm>
            <a:off x="361" y="176109"/>
            <a:ext cx="9141716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69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356" y="185310"/>
            <a:ext cx="1418686" cy="1588930"/>
          </a:xfrm>
          <a:prstGeom prst="rect">
            <a:avLst/>
          </a:prstGeom>
          <a:ln w="12700">
            <a:miter lim="400000"/>
          </a:ln>
        </p:spPr>
      </p:pic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1802982" y="286878"/>
            <a:ext cx="6191215" cy="150876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pic>
        <p:nvPicPr>
          <p:cNvPr id="71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89349" y="266728"/>
            <a:ext cx="1328324" cy="1487722"/>
          </a:xfrm>
          <a:prstGeom prst="rect">
            <a:avLst/>
          </a:prstGeom>
          <a:ln w="12700">
            <a:miter lim="400000"/>
          </a:ln>
        </p:spPr>
      </p:pic>
      <p:sp>
        <p:nvSpPr>
          <p:cNvPr id="72" name="Shape 7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361" y="176109"/>
            <a:ext cx="9141716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87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356" y="185310"/>
            <a:ext cx="1418686" cy="1588930"/>
          </a:xfrm>
          <a:prstGeom prst="rect">
            <a:avLst/>
          </a:prstGeom>
          <a:ln w="12700">
            <a:miter lim="400000"/>
          </a:ln>
        </p:spPr>
      </p:pic>
      <p:sp>
        <p:nvSpPr>
          <p:cNvPr id="88" name="Shape 88"/>
          <p:cNvSpPr>
            <a:spLocks noGrp="1"/>
          </p:cNvSpPr>
          <p:nvPr>
            <p:ph type="title"/>
          </p:nvPr>
        </p:nvSpPr>
        <p:spPr>
          <a:xfrm>
            <a:off x="1998856" y="284175"/>
            <a:ext cx="6241394" cy="15087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89" name="Shape 89"/>
          <p:cNvSpPr>
            <a:spLocks noGrp="1"/>
          </p:cNvSpPr>
          <p:nvPr>
            <p:ph type="body" sz="half" idx="1"/>
          </p:nvPr>
        </p:nvSpPr>
        <p:spPr>
          <a:xfrm>
            <a:off x="905255" y="2120053"/>
            <a:ext cx="4594861" cy="4114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>
              <a:defRPr sz="3200"/>
            </a:lvl1pPr>
            <a:lvl2pPr marL="437605" indent="-209005">
              <a:defRPr sz="3200"/>
            </a:lvl2pPr>
            <a:lvl3pPr marL="701040" indent="-243840">
              <a:defRPr sz="3200"/>
            </a:lvl3pPr>
            <a:lvl4pPr marL="978408" indent="-292608">
              <a:defRPr sz="3200"/>
            </a:lvl4pPr>
            <a:lvl5pPr marL="1207008" indent="-292608">
              <a:defRPr sz="3200"/>
            </a:lvl5pPr>
          </a:lstStyle>
          <a:p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90" name="Shape 90"/>
          <p:cNvSpPr>
            <a:spLocks noGrp="1"/>
          </p:cNvSpPr>
          <p:nvPr>
            <p:ph type="body" sz="quarter" idx="13"/>
          </p:nvPr>
        </p:nvSpPr>
        <p:spPr>
          <a:xfrm>
            <a:off x="5841767" y="2147486"/>
            <a:ext cx="2400301" cy="3432321"/>
          </a:xfrm>
          <a:prstGeom prst="rect">
            <a:avLst/>
          </a:prstGeom>
        </p:spPr>
        <p:txBody>
          <a:bodyPr/>
          <a:lstStyle/>
          <a:p>
            <a:pPr marL="0" indent="0">
              <a:lnSpc>
                <a:spcPct val="95000"/>
              </a:lnSpc>
              <a:buClrTx/>
              <a:buSzTx/>
              <a:buFontTx/>
              <a:buNone/>
              <a:defRPr sz="1800"/>
            </a:pPr>
            <a:endParaRPr/>
          </a:p>
        </p:txBody>
      </p:sp>
      <p:sp>
        <p:nvSpPr>
          <p:cNvPr id="91" name="Shape 9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/>
          <p:nvPr/>
        </p:nvSpPr>
        <p:spPr>
          <a:xfrm>
            <a:off x="361" y="176109"/>
            <a:ext cx="9141716" cy="1645918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/>
          <a:lstStyle/>
          <a:p>
            <a:pPr>
              <a:defRPr>
                <a:solidFill>
                  <a:srgbClr val="FFFFFF"/>
                </a:solidFill>
              </a:defRPr>
            </a:pPr>
            <a:endParaRPr/>
          </a:p>
        </p:txBody>
      </p:sp>
      <p:pic>
        <p:nvPicPr>
          <p:cNvPr id="99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2356" y="185310"/>
            <a:ext cx="1418686" cy="1588930"/>
          </a:xfrm>
          <a:prstGeom prst="rect">
            <a:avLst/>
          </a:prstGeom>
          <a:ln w="12700">
            <a:miter lim="400000"/>
          </a:ln>
        </p:spPr>
      </p:pic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1998856" y="284175"/>
            <a:ext cx="6241394" cy="1508762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01" name="Shape 101"/>
          <p:cNvSpPr>
            <a:spLocks noGrp="1"/>
          </p:cNvSpPr>
          <p:nvPr>
            <p:ph type="pic" sz="half" idx="13"/>
          </p:nvPr>
        </p:nvSpPr>
        <p:spPr>
          <a:xfrm>
            <a:off x="960119" y="2211494"/>
            <a:ext cx="4594861" cy="3931921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102" name="Shape 102"/>
          <p:cNvSpPr>
            <a:spLocks noGrp="1"/>
          </p:cNvSpPr>
          <p:nvPr>
            <p:ph type="body" sz="quarter" idx="1"/>
          </p:nvPr>
        </p:nvSpPr>
        <p:spPr>
          <a:xfrm>
            <a:off x="5843015" y="2150621"/>
            <a:ext cx="2400301" cy="34290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/>
          <a:lstStyle>
            <a:lvl1pPr marL="0" indent="0">
              <a:lnSpc>
                <a:spcPct val="95000"/>
              </a:lnSpc>
              <a:buClrTx/>
              <a:buSzTx/>
              <a:buFontTx/>
              <a:buNone/>
              <a:defRPr sz="1800"/>
            </a:lvl1pPr>
          </a:lstStyle>
          <a:p>
            <a:r>
              <a:t>Click to edit Master text styles</a:t>
            </a:r>
          </a:p>
        </p:txBody>
      </p:sp>
      <p:pic>
        <p:nvPicPr>
          <p:cNvPr id="10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53203" y="240727"/>
            <a:ext cx="1411211" cy="1580558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Shape 10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99BDD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2.png"/>
          <p:cNvPicPr>
            <a:picLocks noChangeAspect="1"/>
          </p:cNvPicPr>
          <p:nvPr/>
        </p:nvPicPr>
        <p:blipFill>
          <a:blip r:embed="rId15">
            <a:extLst/>
          </a:blip>
          <a:stretch>
            <a:fillRect/>
          </a:stretch>
        </p:blipFill>
        <p:spPr>
          <a:xfrm>
            <a:off x="160733" y="172722"/>
            <a:ext cx="1654129" cy="1389468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</p:spPr>
        <p:txBody>
          <a:bodyPr lIns="45719" rIns="45719" anchor="ctr">
            <a:normAutofit/>
          </a:bodyPr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normAutofit/>
          </a:bodyPr>
          <a:lstStyle/>
          <a:p>
            <a:endParaRPr/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7994194" y="6470797"/>
            <a:ext cx="250737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>
              <a:defRPr sz="1200">
                <a:solidFill>
                  <a:srgbClr val="FFFFFF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ransition spd="med"/>
  <p:txStyles>
    <p:titleStyle>
      <a:lvl1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1pPr>
      <a:lvl2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2pPr>
      <a:lvl3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3pPr>
      <a:lvl4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4pPr>
      <a:lvl5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5pPr>
      <a:lvl6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6pPr>
      <a:lvl7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7pPr>
      <a:lvl8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8pPr>
      <a:lvl9pPr marL="0" marR="0" indent="0" algn="l" defTabSz="914400" rtl="0" latinLnBrk="0">
        <a:lnSpc>
          <a:spcPct val="85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000" b="0" i="0" u="none" strike="noStrike" cap="all" spc="0" baseline="0">
          <a:ln>
            <a:noFill/>
          </a:ln>
          <a:solidFill>
            <a:srgbClr val="099BDD"/>
          </a:solidFill>
          <a:uFillTx/>
          <a:latin typeface="Corbel"/>
          <a:ea typeface="Corbel"/>
          <a:cs typeface="Corbel"/>
          <a:sym typeface="Corbel"/>
        </a:defRPr>
      </a:lvl9pPr>
    </p:titleStyle>
    <p:bodyStyle>
      <a:lvl1pPr marL="182879" marR="0" indent="-182879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1pPr>
      <a:lvl2pPr marL="429768" marR="0" indent="-201167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2pPr>
      <a:lvl3pPr marL="680720" marR="0" indent="-22352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3pPr>
      <a:lvl4pPr marL="937260" marR="0" indent="-25146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4pPr>
      <a:lvl5pPr marL="1165860" marR="0" indent="-251460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5pPr>
      <a:lvl6pPr marL="1370324" marR="0" indent="-31432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6pPr>
      <a:lvl7pPr marL="1557524" marR="0" indent="-31432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7pPr>
      <a:lvl8pPr marL="1714724" marR="0" indent="-31432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8pPr>
      <a:lvl9pPr marL="1891925" marR="0" indent="-314325" algn="l" defTabSz="914400" rtl="0" latinLnBrk="0">
        <a:lnSpc>
          <a:spcPct val="90000"/>
        </a:lnSpc>
        <a:spcBef>
          <a:spcPts val="1200"/>
        </a:spcBef>
        <a:spcAft>
          <a:spcPts val="0"/>
        </a:spcAft>
        <a:buClr>
          <a:srgbClr val="FFFFFF"/>
        </a:buClr>
        <a:buSzPct val="100000"/>
        <a:buFont typeface="Wingdings"/>
        <a:buChar char="▪"/>
        <a:tabLst/>
        <a:defRPr sz="2200" b="0" i="0" u="none" strike="noStrike" cap="none" spc="0" baseline="0">
          <a:ln>
            <a:noFill/>
          </a:ln>
          <a:solidFill>
            <a:srgbClr val="FFFFFF"/>
          </a:solidFill>
          <a:uFillTx/>
          <a:latin typeface="Corbel"/>
          <a:ea typeface="Corbel"/>
          <a:cs typeface="Corbel"/>
          <a:sym typeface="Corbel"/>
        </a:defRPr>
      </a:lvl9pPr>
    </p:bodyStyle>
    <p:otherStyle>
      <a:lvl1pPr marL="0" marR="0" indent="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1pPr>
      <a:lvl2pPr marL="0" marR="0" indent="457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2pPr>
      <a:lvl3pPr marL="0" marR="0" indent="914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3pPr>
      <a:lvl4pPr marL="0" marR="0" indent="1371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4pPr>
      <a:lvl5pPr marL="0" marR="0" indent="18288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5pPr>
      <a:lvl6pPr marL="0" marR="0" indent="22860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6pPr>
      <a:lvl7pPr marL="0" marR="0" indent="27432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7pPr>
      <a:lvl8pPr marL="0" marR="0" indent="32004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8pPr>
      <a:lvl9pPr marL="0" marR="0" indent="3657600" algn="l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orbe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Relationship Id="rId3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4" Type="http://schemas.openxmlformats.org/officeDocument/2006/relationships/image" Target="../media/image16.png"/><Relationship Id="rId5" Type="http://schemas.openxmlformats.org/officeDocument/2006/relationships/image" Target="../media/image17.jpe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Shape 1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749808">
              <a:defRPr sz="4920" spc="123"/>
            </a:pPr>
            <a:r>
              <a:rPr dirty="0"/>
              <a:t>comments are terrible</a:t>
            </a:r>
            <a:r>
              <a:rPr dirty="0" smtClean="0"/>
              <a:t>:</a:t>
            </a:r>
            <a:endParaRPr dirty="0"/>
          </a:p>
          <a:p>
            <a:pPr defTabSz="749808">
              <a:defRPr sz="4428" spc="110"/>
            </a:pPr>
            <a:r>
              <a:rPr dirty="0"/>
              <a:t>but they don’t have to be</a:t>
            </a:r>
          </a:p>
        </p:txBody>
      </p:sp>
      <p:sp>
        <p:nvSpPr>
          <p:cNvPr id="158" name="Shape 158"/>
          <p:cNvSpPr>
            <a:spLocks noGrp="1"/>
          </p:cNvSpPr>
          <p:nvPr>
            <p:ph type="body" sz="half" idx="1"/>
          </p:nvPr>
        </p:nvSpPr>
        <p:spPr>
          <a:xfrm>
            <a:off x="628650" y="4198302"/>
            <a:ext cx="7882944" cy="1625723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defTabSz="777240">
              <a:spcBef>
                <a:spcPts val="1000"/>
              </a:spcBef>
              <a:defRPr sz="2550">
                <a:solidFill>
                  <a:srgbClr val="01557D"/>
                </a:solidFill>
              </a:defRPr>
            </a:pPr>
            <a:r>
              <a:rPr dirty="0" smtClean="0"/>
              <a:t>Greg Barber, The Coral Project/The Washington Post</a:t>
            </a:r>
          </a:p>
          <a:p>
            <a:pPr defTabSz="777240">
              <a:spcBef>
                <a:spcPts val="1000"/>
              </a:spcBef>
              <a:defRPr sz="2550">
                <a:solidFill>
                  <a:srgbClr val="01557D"/>
                </a:solidFill>
              </a:defRPr>
            </a:pPr>
            <a:r>
              <a:rPr dirty="0" smtClean="0"/>
              <a:t>Talia Stroud, Engaging News Project/The University of Texas at Austin</a:t>
            </a:r>
          </a:p>
          <a:p>
            <a:pPr defTabSz="777240">
              <a:spcBef>
                <a:spcPts val="1000"/>
              </a:spcBef>
              <a:defRPr sz="2550">
                <a:solidFill>
                  <a:srgbClr val="01557D"/>
                </a:solidFill>
              </a:defRPr>
            </a:pPr>
            <a:r>
              <a:rPr dirty="0" smtClean="0"/>
              <a:t>Erica Palan, Philly.com</a:t>
            </a:r>
            <a:endParaRPr dirty="0"/>
          </a:p>
        </p:txBody>
      </p:sp>
      <p:pic>
        <p:nvPicPr>
          <p:cNvPr id="159" name="pasted-image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3100288" y="635976"/>
            <a:ext cx="5505252" cy="767126"/>
          </a:xfrm>
          <a:prstGeom prst="rect">
            <a:avLst/>
          </a:prstGeom>
          <a:ln w="12700">
            <a:miter lim="400000"/>
          </a:ln>
        </p:spPr>
      </p:pic>
      <p:pic>
        <p:nvPicPr>
          <p:cNvPr id="160" name="image2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63969" y="229169"/>
            <a:ext cx="1881872" cy="1580773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TextBox 2"/>
          <p:cNvSpPr txBox="1"/>
          <p:nvPr/>
        </p:nvSpPr>
        <p:spPr>
          <a:xfrm>
            <a:off x="862964" y="6119447"/>
            <a:ext cx="7272997" cy="523218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US" sz="2800" b="0" i="0" u="none" strike="noStrike" cap="none" spc="0" normalizeH="0" baseline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FillTx/>
                <a:latin typeface="Corbel"/>
                <a:ea typeface="Corbel"/>
                <a:cs typeface="Corbel"/>
                <a:sym typeface="Corbel"/>
              </a:rPr>
              <a:t>#SXSW #comments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FillTx/>
              <a:latin typeface="Corbel"/>
              <a:ea typeface="Corbel"/>
              <a:cs typeface="Corbel"/>
              <a:sym typeface="Corbel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0" name="Infographic (7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82541" y="-50800"/>
            <a:ext cx="5764526" cy="7661579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2" name="Infographic (8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098777" y="-12700"/>
            <a:ext cx="6181659" cy="7665257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0171" y="242669"/>
            <a:ext cx="6972300" cy="638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20570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Copy_Copy_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905000" y="165100"/>
            <a:ext cx="6985000" cy="652780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6" name="Copy_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52412" y="353801"/>
            <a:ext cx="6778995" cy="615039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Shape 188"/>
          <p:cNvSpPr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4400" cap="none" spc="100"/>
            </a:lvl1pPr>
          </a:lstStyle>
          <a:p>
            <a:r>
              <a:t>Questions &amp; Comments?</a:t>
            </a:r>
          </a:p>
        </p:txBody>
      </p:sp>
      <p:sp>
        <p:nvSpPr>
          <p:cNvPr id="189" name="Shape 189"/>
          <p:cNvSpPr/>
          <p:nvPr/>
        </p:nvSpPr>
        <p:spPr>
          <a:xfrm>
            <a:off x="3083841" y="4855901"/>
            <a:ext cx="4049766" cy="513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 anchor="ctr">
            <a:normAutofit/>
          </a:bodyPr>
          <a:lstStyle/>
          <a:p>
            <a:pPr algn="r" defTabSz="914400">
              <a:lnSpc>
                <a:spcPct val="80000"/>
              </a:lnSpc>
              <a:defRPr sz="2800" cap="all" spc="100">
                <a:solidFill>
                  <a:srgbClr val="FFFFFF"/>
                </a:solidFill>
              </a:defRPr>
            </a:pPr>
            <a:r>
              <a:t>/</a:t>
            </a:r>
            <a:r>
              <a:rPr cap="none"/>
              <a:t>engagingnewsproject</a:t>
            </a:r>
          </a:p>
        </p:txBody>
      </p:sp>
      <p:pic>
        <p:nvPicPr>
          <p:cNvPr id="190" name="image16.jpg" descr="https://encrypted-tbn2.gstatic.com/images?q=tbn:ANd9GcQVHpUMQgIczlPU0Ekfa1JXCnk3Ksnr3TWPw5qrcUoDteqaKYKT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2557751" y="5671329"/>
            <a:ext cx="393271" cy="321912"/>
          </a:xfrm>
          <a:prstGeom prst="rect">
            <a:avLst/>
          </a:prstGeom>
          <a:ln w="12700">
            <a:miter lim="400000"/>
          </a:ln>
        </p:spPr>
      </p:pic>
      <p:pic>
        <p:nvPicPr>
          <p:cNvPr id="191" name="image17.png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3136714" y="4939060"/>
            <a:ext cx="335853" cy="335853"/>
          </a:xfrm>
          <a:prstGeom prst="rect">
            <a:avLst/>
          </a:prstGeom>
          <a:ln w="12700">
            <a:miter lim="400000"/>
          </a:ln>
        </p:spPr>
      </p:pic>
      <p:pic>
        <p:nvPicPr>
          <p:cNvPr id="192" name="image18.jpg" descr="https://encrypted-tbn3.gstatic.com/images?q=tbn:ANd9GcSU7wISUTyqIYn4B1G9RwwSpYqbdoT6qqBItLunb9PQwOSddeW7Uv39vPFb"/>
          <p:cNvPicPr>
            <a:picLocks noChangeAspect="1"/>
          </p:cNvPicPr>
          <p:nvPr/>
        </p:nvPicPr>
        <p:blipFill>
          <a:blip r:embed="rId5">
            <a:extLst/>
          </a:blip>
          <a:stretch>
            <a:fillRect/>
          </a:stretch>
        </p:blipFill>
        <p:spPr>
          <a:xfrm>
            <a:off x="3974060" y="4329125"/>
            <a:ext cx="335854" cy="321913"/>
          </a:xfrm>
          <a:prstGeom prst="rect">
            <a:avLst/>
          </a:prstGeom>
          <a:ln w="12700">
            <a:miter lim="400000"/>
          </a:ln>
        </p:spPr>
      </p:pic>
      <p:sp>
        <p:nvSpPr>
          <p:cNvPr id="193" name="Shape 193"/>
          <p:cNvSpPr/>
          <p:nvPr/>
        </p:nvSpPr>
        <p:spPr>
          <a:xfrm>
            <a:off x="2918315" y="5478260"/>
            <a:ext cx="4330018" cy="513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 anchor="ctr">
            <a:normAutofit/>
          </a:bodyPr>
          <a:lstStyle>
            <a:lvl1pPr algn="r" defTabSz="914400">
              <a:lnSpc>
                <a:spcPct val="80000"/>
              </a:lnSpc>
              <a:defRPr sz="2800" spc="100">
                <a:solidFill>
                  <a:srgbClr val="FFFFFF"/>
                </a:solidFill>
              </a:defRPr>
            </a:lvl1pPr>
          </a:lstStyle>
          <a:p>
            <a:r>
              <a:rPr dirty="0"/>
              <a:t>engagingnewsproject.org</a:t>
            </a:r>
          </a:p>
        </p:txBody>
      </p:sp>
      <p:sp>
        <p:nvSpPr>
          <p:cNvPr id="194" name="Shape 194"/>
          <p:cNvSpPr/>
          <p:nvPr/>
        </p:nvSpPr>
        <p:spPr>
          <a:xfrm>
            <a:off x="4197908" y="4233541"/>
            <a:ext cx="2932563" cy="5130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34289" tIns="34289" rIns="34289" bIns="34289" anchor="ctr">
            <a:normAutofit/>
          </a:bodyPr>
          <a:lstStyle/>
          <a:p>
            <a:pPr algn="r" defTabSz="914400">
              <a:lnSpc>
                <a:spcPct val="80000"/>
              </a:lnSpc>
              <a:defRPr sz="2800" cap="all" spc="100">
                <a:solidFill>
                  <a:srgbClr val="FFFFFF"/>
                </a:solidFill>
              </a:defRPr>
            </a:pPr>
            <a:r>
              <a:t>@</a:t>
            </a:r>
            <a:r>
              <a:rPr cap="none"/>
              <a:t>engagingnews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2" name="Shape 162"/>
          <p:cNvSpPr>
            <a:spLocks noGrp="1"/>
          </p:cNvSpPr>
          <p:nvPr>
            <p:ph type="title"/>
          </p:nvPr>
        </p:nvSpPr>
        <p:spPr>
          <a:xfrm>
            <a:off x="1998855" y="1070381"/>
            <a:ext cx="6241395" cy="1131572"/>
          </a:xfrm>
          <a:prstGeom prst="rect">
            <a:avLst/>
          </a:prstGeom>
        </p:spPr>
        <p:txBody>
          <a:bodyPr/>
          <a:lstStyle/>
          <a:p>
            <a:r>
              <a:t>Engaging News Project</a:t>
            </a:r>
          </a:p>
        </p:txBody>
      </p:sp>
      <p:sp>
        <p:nvSpPr>
          <p:cNvPr id="163" name="Shape 163"/>
          <p:cNvSpPr>
            <a:spLocks noGrp="1"/>
          </p:cNvSpPr>
          <p:nvPr>
            <p:ph type="body" sz="half" idx="1"/>
          </p:nvPr>
        </p:nvSpPr>
        <p:spPr>
          <a:xfrm>
            <a:off x="902189" y="2091533"/>
            <a:ext cx="7338061" cy="2164825"/>
          </a:xfrm>
          <a:prstGeom prst="rect">
            <a:avLst/>
          </a:prstGeom>
        </p:spPr>
        <p:txBody>
          <a:bodyPr/>
          <a:lstStyle/>
          <a:p>
            <a:pPr marL="0" indent="0" algn="ctr" defTabSz="731520">
              <a:spcBef>
                <a:spcPts val="900"/>
              </a:spcBef>
              <a:buSzTx/>
              <a:buNone/>
              <a:defRPr sz="3200" i="1"/>
            </a:pPr>
            <a:endParaRPr/>
          </a:p>
          <a:p>
            <a:pPr marL="0" indent="0" algn="ctr" defTabSz="731520">
              <a:spcBef>
                <a:spcPts val="900"/>
              </a:spcBef>
              <a:buSzTx/>
              <a:buNone/>
              <a:defRPr sz="3200"/>
            </a:pPr>
            <a:r>
              <a:t>To provide research-based techniques for engaging online audiences in </a:t>
            </a:r>
            <a:r>
              <a:rPr>
                <a:solidFill>
                  <a:srgbClr val="F7F7F7"/>
                </a:solidFill>
              </a:rPr>
              <a:t>commercially viable</a:t>
            </a:r>
            <a:r>
              <a:t> and </a:t>
            </a:r>
            <a:r>
              <a:rPr>
                <a:solidFill>
                  <a:srgbClr val="F7F7F7"/>
                </a:solidFill>
              </a:rPr>
              <a:t>democratically beneficial</a:t>
            </a:r>
            <a:r>
              <a:t> ways.  </a:t>
            </a:r>
          </a:p>
        </p:txBody>
      </p:sp>
      <p:pic>
        <p:nvPicPr>
          <p:cNvPr id="164" name="funders11_13.png"/>
          <p:cNvPicPr>
            <a:picLocks noChangeAspect="1"/>
          </p:cNvPicPr>
          <p:nvPr/>
        </p:nvPicPr>
        <p:blipFill>
          <a:blip r:embed="rId2">
            <a:extLst/>
          </a:blip>
          <a:srcRect l="1513" t="2060" b="14708"/>
          <a:stretch>
            <a:fillRect/>
          </a:stretch>
        </p:blipFill>
        <p:spPr>
          <a:xfrm>
            <a:off x="524254" y="4474432"/>
            <a:ext cx="8607046" cy="1539132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72980" y="2076546"/>
            <a:ext cx="7548861" cy="31700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dirty="0">
                <a:solidFill>
                  <a:srgbClr val="FFFFFF"/>
                </a:solidFill>
              </a:rPr>
              <a:t>Who </a:t>
            </a:r>
            <a:r>
              <a:rPr lang="en-US" sz="4000" dirty="0" smtClean="0">
                <a:solidFill>
                  <a:srgbClr val="FFFFFF"/>
                </a:solidFill>
              </a:rPr>
              <a:t>comments?</a:t>
            </a:r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 smtClean="0">
                <a:solidFill>
                  <a:srgbClr val="FFFFFF"/>
                </a:solidFill>
              </a:rPr>
              <a:t>	Who reads the comments?</a:t>
            </a:r>
            <a:r>
              <a:rPr lang="en-US" sz="4000" dirty="0"/>
              <a:t> </a:t>
            </a:r>
            <a:endParaRPr lang="en-US" sz="4000" dirty="0" smtClean="0"/>
          </a:p>
          <a:p>
            <a:endParaRPr lang="en-US" sz="4000" dirty="0">
              <a:solidFill>
                <a:srgbClr val="FFFFFF"/>
              </a:solidFill>
            </a:endParaRPr>
          </a:p>
          <a:p>
            <a:r>
              <a:rPr lang="en-US" sz="4000" dirty="0" smtClean="0">
                <a:solidFill>
                  <a:srgbClr val="FFFFFF"/>
                </a:solidFill>
              </a:rPr>
              <a:t>			What do commenters want?</a:t>
            </a:r>
            <a:endParaRPr lang="en-US" sz="4000" dirty="0">
              <a:solidFill>
                <a:srgbClr val="FFFFFF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8098" y="5584873"/>
            <a:ext cx="3993570" cy="98473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ctr" defTabSz="4572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en-US" sz="2800" dirty="0" smtClean="0">
                <a:solidFill>
                  <a:srgbClr val="FFFFFF"/>
                </a:solidFill>
              </a:rPr>
              <a:t>Find the report at </a:t>
            </a:r>
            <a:r>
              <a:rPr lang="en-US" sz="2800" dirty="0" err="1" smtClean="0">
                <a:solidFill>
                  <a:srgbClr val="FFFFFF"/>
                </a:solidFill>
              </a:rPr>
              <a:t>engagingnewsproject.org</a:t>
            </a:r>
            <a:endParaRPr kumimoji="0" lang="en-US" sz="2800" b="0" i="0" u="none" strike="noStrike" cap="none" spc="0" normalizeH="0" baseline="0" dirty="0">
              <a:ln>
                <a:noFill/>
              </a:ln>
              <a:solidFill>
                <a:srgbClr val="FFFFFF"/>
              </a:solidFill>
              <a:effectLst/>
              <a:uFillTx/>
              <a:sym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133246273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Infographic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191851" y="0"/>
            <a:ext cx="5216095" cy="743530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Infographic (2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45702" y="-15792"/>
            <a:ext cx="5594042" cy="734345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3" name="Infographic (4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02811" y="107623"/>
            <a:ext cx="6762862" cy="747603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Infographic (5)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2374277" y="73702"/>
            <a:ext cx="6640744" cy="7824004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 idx="4294967295"/>
          </p:nvPr>
        </p:nvSpPr>
        <p:spPr>
          <a:xfrm>
            <a:off x="2903538" y="255588"/>
            <a:ext cx="6240462" cy="1508125"/>
          </a:xfrm>
          <a:prstGeom prst="rect">
            <a:avLst/>
          </a:prstGeom>
        </p:spPr>
        <p:txBody>
          <a:bodyPr/>
          <a:lstStyle/>
          <a:p>
            <a:r>
              <a:rPr dirty="0"/>
              <a:t>demographics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80337" y="126996"/>
            <a:ext cx="6292213" cy="74596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6130097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Shape 177"/>
          <p:cNvSpPr>
            <a:spLocks noGrp="1"/>
          </p:cNvSpPr>
          <p:nvPr>
            <p:ph type="title" idx="4294967295"/>
          </p:nvPr>
        </p:nvSpPr>
        <p:spPr>
          <a:xfrm>
            <a:off x="2903538" y="255588"/>
            <a:ext cx="6240462" cy="1508125"/>
          </a:xfrm>
          <a:prstGeom prst="rect">
            <a:avLst/>
          </a:prstGeom>
        </p:spPr>
        <p:txBody>
          <a:bodyPr/>
          <a:lstStyle/>
          <a:p>
            <a:r>
              <a:t>demographics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2689" y="112541"/>
            <a:ext cx="5803600" cy="7374850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099BDD"/>
      </a:lt1>
      <a:dk2>
        <a:srgbClr val="A7A7A7"/>
      </a:dk2>
      <a:lt2>
        <a:srgbClr val="535353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00FF"/>
      </a:hlink>
      <a:folHlink>
        <a:srgbClr val="FF00FF"/>
      </a:folHlink>
    </a:clrScheme>
    <a:fontScheme name="Banded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50800" dist="15875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C2C2C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C2C2C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anded">
  <a:themeElements>
    <a:clrScheme name="Banded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00FF"/>
      </a:hlink>
      <a:folHlink>
        <a:srgbClr val="FF00FF"/>
      </a:folHlink>
    </a:clrScheme>
    <a:fontScheme name="Banded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50800" dist="15875" dir="5400000" rotWithShape="0">
              <a:srgbClr val="000000">
                <a:alpha val="68000"/>
              </a:srgbClr>
            </a:outerShdw>
          </a:effectLst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round/>
        </a:ln>
        <a:effectLst>
          <a:outerShdw blurRad="50800" dist="15875" dir="5400000" rotWithShape="0">
            <a:srgbClr val="000000">
              <a:alpha val="68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C2C2C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2C2C2C"/>
            </a:solidFill>
            <a:effectLst/>
            <a:uFillTx/>
            <a:latin typeface="Corbel"/>
            <a:ea typeface="Corbel"/>
            <a:cs typeface="Corbel"/>
            <a:sym typeface="Corbe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76</Words>
  <Application>Microsoft Macintosh PowerPoint</Application>
  <PresentationFormat>On-screen Show (4:3)</PresentationFormat>
  <Paragraphs>22</Paragraphs>
  <Slides>15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Calibri</vt:lpstr>
      <vt:lpstr>Corbel</vt:lpstr>
      <vt:lpstr>Wingdings</vt:lpstr>
      <vt:lpstr>Banded</vt:lpstr>
      <vt:lpstr>comments are terrible: but they don’t have to be</vt:lpstr>
      <vt:lpstr>Engaging News Project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demographics</vt:lpstr>
      <vt:lpstr>demographics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&amp; Comments?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are terrible: but they don’t have to be</dc:title>
  <dc:creator>Stroud, Natalie J</dc:creator>
  <cp:lastModifiedBy>Steiner, Katie</cp:lastModifiedBy>
  <cp:revision>9</cp:revision>
  <dcterms:modified xsi:type="dcterms:W3CDTF">2016-03-14T01:10:41Z</dcterms:modified>
</cp:coreProperties>
</file>